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</p:sldIdLst>
  <p:sldSz cx="9144000" cy="5143500" type="screen16x9"/>
  <p:notesSz cx="6858000" cy="9144000"/>
  <p:embeddedFontLst>
    <p:embeddedFont>
      <p:font typeface="Inter" panose="020B0604020202020204" charset="0"/>
      <p:regular r:id="rId16"/>
      <p:bold r:id="rId17"/>
      <p:italic r:id="rId18"/>
      <p:boldItalic r:id="rId19"/>
    </p:embeddedFont>
    <p:embeddedFont>
      <p:font typeface="Inter SemiBold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83" y="2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178bf3d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a5178bf3d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721c1227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32721c1227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721c1227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32721c1227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6f48aa55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326f48aa55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5178bf3d4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a5178bf3d4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E8172A59-7582-AD3E-E926-DC6B3E564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5178bf3d4_2_17:notes">
            <a:extLst>
              <a:ext uri="{FF2B5EF4-FFF2-40B4-BE49-F238E27FC236}">
                <a16:creationId xmlns:a16="http://schemas.microsoft.com/office/drawing/2014/main" id="{DDBCE53E-738E-29EC-B86E-2EF6ADAC2F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a5178bf3d4_2_17:notes">
            <a:extLst>
              <a:ext uri="{FF2B5EF4-FFF2-40B4-BE49-F238E27FC236}">
                <a16:creationId xmlns:a16="http://schemas.microsoft.com/office/drawing/2014/main" id="{A9CD9C79-51FA-0074-B051-F8B9CED877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097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c7fec24e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g1c7fec24e0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721c1227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32721c1227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78cbe06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3278cbe06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944a0aa0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32944a0aa0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944a0aa0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32944a0aa0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944a0aa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32944a0aa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gif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718100" y="866768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DAFS-FT-09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4500" y="79592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844500" y="2225275"/>
            <a:ext cx="72717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Behind the Stream : </a:t>
            </a:r>
            <a:endParaRPr sz="4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4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Analyzing Netflix’s catalogue</a:t>
            </a:r>
            <a:endParaRPr sz="24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844500" y="4488150"/>
            <a:ext cx="18318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Allombert Jean-Baptiste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ctrTitle" idx="4294967295"/>
          </p:nvPr>
        </p:nvSpPr>
        <p:spPr>
          <a:xfrm>
            <a:off x="1192679" y="403300"/>
            <a:ext cx="71073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1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Future Improvements</a:t>
            </a:r>
            <a:endParaRPr sz="210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16750"/>
            <a:ext cx="9144003" cy="22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 rotWithShape="1">
          <a:blip r:embed="rId5">
            <a:alphaModFix/>
          </a:blip>
          <a:srcRect l="25536" r="27616"/>
          <a:stretch/>
        </p:blipFill>
        <p:spPr>
          <a:xfrm>
            <a:off x="8213600" y="180113"/>
            <a:ext cx="696827" cy="99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1797450" y="1796250"/>
            <a:ext cx="5549100" cy="15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fr" sz="1700">
                <a:solidFill>
                  <a:schemeClr val="dk2"/>
                </a:solidFill>
              </a:rPr>
              <a:t>Analyze user watch time by hour/day.</a:t>
            </a: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fr" sz="1700">
                <a:solidFill>
                  <a:schemeClr val="dk2"/>
                </a:solidFill>
              </a:rPr>
              <a:t>Integrate real-time data for dynamic dashboard.</a:t>
            </a: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fr" sz="1700">
                <a:solidFill>
                  <a:schemeClr val="dk2"/>
                </a:solidFill>
              </a:rPr>
              <a:t>Add revenue and subscription trend analysis.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ctrTitle" idx="4294967295"/>
          </p:nvPr>
        </p:nvSpPr>
        <p:spPr>
          <a:xfrm>
            <a:off x="1192679" y="403300"/>
            <a:ext cx="71073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1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Conclusion</a:t>
            </a:r>
            <a:endParaRPr sz="210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16750"/>
            <a:ext cx="9144003" cy="22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5">
            <a:alphaModFix/>
          </a:blip>
          <a:srcRect l="25536" r="27616"/>
          <a:stretch/>
        </p:blipFill>
        <p:spPr>
          <a:xfrm>
            <a:off x="8213600" y="180113"/>
            <a:ext cx="696827" cy="99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567450" y="1527900"/>
            <a:ext cx="8009100" cy="20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fr" sz="1700">
                <a:solidFill>
                  <a:schemeClr val="dk2"/>
                </a:solidFill>
              </a:rPr>
              <a:t>As expected, the US hosts the most extensive library.</a:t>
            </a: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fr" sz="1700">
                <a:solidFill>
                  <a:schemeClr val="dk2"/>
                </a:solidFill>
              </a:rPr>
              <a:t>Certain genres are more popular in specific countries.</a:t>
            </a: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fr" sz="1700">
                <a:solidFill>
                  <a:schemeClr val="dk2"/>
                </a:solidFill>
              </a:rPr>
              <a:t>Content additions peak at the end of the year, aligning with holiday seasons.</a:t>
            </a: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fr" sz="1700">
                <a:solidFill>
                  <a:schemeClr val="dk2"/>
                </a:solidFill>
              </a:rPr>
              <a:t>Netflix is available in over 190 countries.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3073050" y="1916075"/>
            <a:ext cx="2997900" cy="6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rgbClr val="FF0000"/>
                </a:solidFill>
              </a:rPr>
              <a:t>Thank You</a:t>
            </a:r>
            <a:endParaRPr sz="3200" b="1">
              <a:solidFill>
                <a:srgbClr val="FF0000"/>
              </a:solidFill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150" y="369825"/>
            <a:ext cx="797425" cy="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4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4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ctrTitle" idx="4294967295"/>
          </p:nvPr>
        </p:nvSpPr>
        <p:spPr>
          <a:xfrm>
            <a:off x="1089725" y="1970775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52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Any questions ?</a:t>
            </a:r>
            <a:endParaRPr sz="5200" i="0" u="none" strike="noStrike" cap="none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500" y="369825"/>
            <a:ext cx="797425" cy="8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9F5ECC9C-AA8B-BA0A-6AFC-5CF140B4F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A28D44C2-1115-5B97-0D84-5D8E4423AB8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  <p:pic>
        <p:nvPicPr>
          <p:cNvPr id="2" name="Google Shape;59;p13">
            <a:extLst>
              <a:ext uri="{FF2B5EF4-FFF2-40B4-BE49-F238E27FC236}">
                <a16:creationId xmlns:a16="http://schemas.microsoft.com/office/drawing/2014/main" id="{3B181E0A-A892-4DAE-3AF1-AD9ACF220A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5338"/>
            <a:ext cx="9144000" cy="5178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349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0"/>
    </mc:Choice>
    <mc:Fallback xmlns="">
      <p:transition spd="slow" advTm="23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r="63125"/>
          <a:stretch/>
        </p:blipFill>
        <p:spPr>
          <a:xfrm>
            <a:off x="0" y="0"/>
            <a:ext cx="33718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16650" y="136952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Dataset : 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Dataset uses the Netflix Titles Dataset, which includes information about TV-Shows and Movies available on Netflix.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3371825" y="1369525"/>
            <a:ext cx="5538600" cy="3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2"/>
                </a:solidFill>
              </a:rPr>
              <a:t>Key columns :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500" b="1" i="1">
                <a:solidFill>
                  <a:schemeClr val="dk2"/>
                </a:solidFill>
              </a:rPr>
              <a:t>title</a:t>
            </a:r>
            <a:r>
              <a:rPr lang="fr" sz="1500">
                <a:solidFill>
                  <a:schemeClr val="dk2"/>
                </a:solidFill>
              </a:rPr>
              <a:t>: The name of the movie/TV-show.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500" b="1" i="1">
                <a:solidFill>
                  <a:schemeClr val="dk2"/>
                </a:solidFill>
              </a:rPr>
              <a:t>type</a:t>
            </a:r>
            <a:r>
              <a:rPr lang="fr" sz="1500">
                <a:solidFill>
                  <a:schemeClr val="dk2"/>
                </a:solidFill>
              </a:rPr>
              <a:t>: Whether the title is a movie or a TV-show.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500" b="1" i="1">
                <a:solidFill>
                  <a:schemeClr val="dk2"/>
                </a:solidFill>
              </a:rPr>
              <a:t>cast</a:t>
            </a:r>
            <a:r>
              <a:rPr lang="fr" sz="1500">
                <a:solidFill>
                  <a:schemeClr val="dk2"/>
                </a:solidFill>
              </a:rPr>
              <a:t>: The actors involved in the title.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500" b="1" i="1">
                <a:solidFill>
                  <a:schemeClr val="dk2"/>
                </a:solidFill>
              </a:rPr>
              <a:t>release_year</a:t>
            </a:r>
            <a:r>
              <a:rPr lang="fr" sz="1500">
                <a:solidFill>
                  <a:schemeClr val="dk2"/>
                </a:solidFill>
              </a:rPr>
              <a:t>: The year the title was released.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fr" sz="1500" b="1" i="1">
                <a:solidFill>
                  <a:schemeClr val="dk2"/>
                </a:solidFill>
              </a:rPr>
              <a:t>genre</a:t>
            </a:r>
            <a:r>
              <a:rPr lang="fr" sz="1500">
                <a:solidFill>
                  <a:schemeClr val="dk2"/>
                </a:solidFill>
              </a:rPr>
              <a:t>: Genres associated with the title.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 l="25536" r="27616"/>
          <a:stretch/>
        </p:blipFill>
        <p:spPr>
          <a:xfrm>
            <a:off x="8213600" y="180113"/>
            <a:ext cx="696827" cy="9913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0" y="4757700"/>
            <a:ext cx="33717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i="1">
                <a:solidFill>
                  <a:schemeClr val="lt1"/>
                </a:solidFill>
              </a:rPr>
              <a:t>https://www.kaggle.com/datasets/shivamb/netflix-shows</a:t>
            </a:r>
            <a:endParaRPr sz="900" i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 idx="4294967295"/>
          </p:nvPr>
        </p:nvSpPr>
        <p:spPr>
          <a:xfrm>
            <a:off x="1192679" y="403300"/>
            <a:ext cx="71073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1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Objectives</a:t>
            </a:r>
            <a:endParaRPr sz="210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16750"/>
            <a:ext cx="9144003" cy="22674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1797450" y="1527900"/>
            <a:ext cx="5549100" cy="20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fr" sz="1700">
                <a:solidFill>
                  <a:schemeClr val="dk2"/>
                </a:solidFill>
              </a:rPr>
              <a:t>Identify the most represented genres.</a:t>
            </a: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fr" sz="1700">
                <a:solidFill>
                  <a:schemeClr val="dk2"/>
                </a:solidFill>
              </a:rPr>
              <a:t>Quantify Netflix’s presence across countries.</a:t>
            </a: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fr" sz="1700">
                <a:solidFill>
                  <a:schemeClr val="dk2"/>
                </a:solidFill>
              </a:rPr>
              <a:t>Determine which country has the largest catalogue.</a:t>
            </a:r>
            <a:endParaRPr sz="1700">
              <a:solidFill>
                <a:schemeClr val="dk2"/>
              </a:solidFill>
            </a:endParaRPr>
          </a:p>
          <a:p>
            <a:pPr marL="4572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fr" sz="1700">
                <a:solidFill>
                  <a:schemeClr val="dk2"/>
                </a:solidFill>
              </a:rPr>
              <a:t>Analyze seasonality in content release.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5">
            <a:alphaModFix/>
          </a:blip>
          <a:srcRect l="25536" r="27616"/>
          <a:stretch/>
        </p:blipFill>
        <p:spPr>
          <a:xfrm>
            <a:off x="8213600" y="180113"/>
            <a:ext cx="696827" cy="99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ctrTitle" idx="4294967295"/>
          </p:nvPr>
        </p:nvSpPr>
        <p:spPr>
          <a:xfrm>
            <a:off x="1192679" y="403300"/>
            <a:ext cx="71073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1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Exploring Netflix’s most popular genres</a:t>
            </a:r>
            <a:endParaRPr sz="210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16750"/>
            <a:ext cx="9144003" cy="22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5">
            <a:alphaModFix/>
          </a:blip>
          <a:srcRect l="25536" r="27616"/>
          <a:stretch/>
        </p:blipFill>
        <p:spPr>
          <a:xfrm>
            <a:off x="8213600" y="180113"/>
            <a:ext cx="696827" cy="99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875" y="936400"/>
            <a:ext cx="3368586" cy="38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6925" y="1686526"/>
            <a:ext cx="2490725" cy="30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7125" y="1686525"/>
            <a:ext cx="2490700" cy="30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ctrTitle" idx="4294967295"/>
          </p:nvPr>
        </p:nvSpPr>
        <p:spPr>
          <a:xfrm>
            <a:off x="1192679" y="403300"/>
            <a:ext cx="71073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1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Worldwide distribution of Netflix’s catalogue</a:t>
            </a:r>
            <a:endParaRPr sz="210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16750"/>
            <a:ext cx="9144003" cy="22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5">
            <a:alphaModFix/>
          </a:blip>
          <a:srcRect l="25536" r="27616"/>
          <a:stretch/>
        </p:blipFill>
        <p:spPr>
          <a:xfrm>
            <a:off x="8213600" y="180113"/>
            <a:ext cx="696827" cy="99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400" y="987675"/>
            <a:ext cx="6664381" cy="381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0600" y="987675"/>
            <a:ext cx="1139417" cy="6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0600" y="1734590"/>
            <a:ext cx="1999825" cy="286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ctrTitle" idx="4294967295"/>
          </p:nvPr>
        </p:nvSpPr>
        <p:spPr>
          <a:xfrm>
            <a:off x="1192679" y="403300"/>
            <a:ext cx="71073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1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Seasonality release</a:t>
            </a:r>
            <a:endParaRPr sz="210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16750"/>
            <a:ext cx="9144003" cy="22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5">
            <a:alphaModFix/>
          </a:blip>
          <a:srcRect l="25536" r="27616"/>
          <a:stretch/>
        </p:blipFill>
        <p:spPr>
          <a:xfrm>
            <a:off x="8213600" y="180113"/>
            <a:ext cx="696827" cy="99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250" y="940675"/>
            <a:ext cx="7275603" cy="390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1192679" y="403300"/>
            <a:ext cx="71073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1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From Paris to Tokyo: Contrasting trends</a:t>
            </a:r>
            <a:endParaRPr sz="210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16750"/>
            <a:ext cx="9144003" cy="22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5">
            <a:alphaModFix/>
          </a:blip>
          <a:srcRect l="25536" r="27616"/>
          <a:stretch/>
        </p:blipFill>
        <p:spPr>
          <a:xfrm>
            <a:off x="8213600" y="180113"/>
            <a:ext cx="696827" cy="99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104650"/>
            <a:ext cx="3966524" cy="37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7250" y="1104650"/>
            <a:ext cx="3996351" cy="374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6750"/>
            <a:ext cx="9144003" cy="22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4">
            <a:alphaModFix/>
          </a:blip>
          <a:srcRect l="25536" r="27616"/>
          <a:stretch/>
        </p:blipFill>
        <p:spPr>
          <a:xfrm>
            <a:off x="8213600" y="180113"/>
            <a:ext cx="696827" cy="99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4013B47F-0F5F-2676-0B7E-25C933474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72" y="146191"/>
            <a:ext cx="6864941" cy="46737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230</Words>
  <Application>Microsoft Office PowerPoint</Application>
  <PresentationFormat>On-screen Show (16:9)</PresentationFormat>
  <Paragraphs>50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Inter SemiBold</vt:lpstr>
      <vt:lpstr>Arial</vt:lpstr>
      <vt:lpstr>Inter</vt:lpstr>
      <vt:lpstr>Simple Light</vt:lpstr>
      <vt:lpstr>DAFS-FT-09</vt:lpstr>
      <vt:lpstr>PowerPoint Presentation</vt:lpstr>
      <vt:lpstr>Dataset :    This Dataset uses the Netflix Titles Dataset, which includes information about TV-Shows and Movies available on Netflix.</vt:lpstr>
      <vt:lpstr>Objectives</vt:lpstr>
      <vt:lpstr>Exploring Netflix’s most popular genres</vt:lpstr>
      <vt:lpstr>Worldwide distribution of Netflix’s catalogue</vt:lpstr>
      <vt:lpstr>Seasonality release</vt:lpstr>
      <vt:lpstr>From Paris to Tokyo: Contrasting trends</vt:lpstr>
      <vt:lpstr>PowerPoint Presentation</vt:lpstr>
      <vt:lpstr>Future Improvements</vt:lpstr>
      <vt:lpstr>Conclusion</vt:lpstr>
      <vt:lpstr>PowerPoint Presentation</vt:lpstr>
      <vt:lpstr>Any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Jean-Baptiste Allombert</cp:lastModifiedBy>
  <cp:revision>3</cp:revision>
  <dcterms:modified xsi:type="dcterms:W3CDTF">2025-02-09T13:24:08Z</dcterms:modified>
</cp:coreProperties>
</file>